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48549-480B-4F2C-B2CC-C70ECCD0713C}" type="datetimeFigureOut">
              <a:rPr lang="en-NZ" smtClean="0"/>
              <a:t>15/10/2015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A30C-9542-4DA6-A588-6729165E169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25083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48549-480B-4F2C-B2CC-C70ECCD0713C}" type="datetimeFigureOut">
              <a:rPr lang="en-NZ" smtClean="0"/>
              <a:t>15/10/2015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A30C-9542-4DA6-A588-6729165E169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59673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48549-480B-4F2C-B2CC-C70ECCD0713C}" type="datetimeFigureOut">
              <a:rPr lang="en-NZ" smtClean="0"/>
              <a:t>15/10/2015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A30C-9542-4DA6-A588-6729165E169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42668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48549-480B-4F2C-B2CC-C70ECCD0713C}" type="datetimeFigureOut">
              <a:rPr lang="en-NZ" smtClean="0"/>
              <a:t>15/10/2015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A30C-9542-4DA6-A588-6729165E169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16211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48549-480B-4F2C-B2CC-C70ECCD0713C}" type="datetimeFigureOut">
              <a:rPr lang="en-NZ" smtClean="0"/>
              <a:t>15/10/2015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A30C-9542-4DA6-A588-6729165E169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89732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48549-480B-4F2C-B2CC-C70ECCD0713C}" type="datetimeFigureOut">
              <a:rPr lang="en-NZ" smtClean="0"/>
              <a:t>15/10/2015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A30C-9542-4DA6-A588-6729165E169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10868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48549-480B-4F2C-B2CC-C70ECCD0713C}" type="datetimeFigureOut">
              <a:rPr lang="en-NZ" smtClean="0"/>
              <a:t>15/10/2015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A30C-9542-4DA6-A588-6729165E169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27696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48549-480B-4F2C-B2CC-C70ECCD0713C}" type="datetimeFigureOut">
              <a:rPr lang="en-NZ" smtClean="0"/>
              <a:t>15/10/2015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A30C-9542-4DA6-A588-6729165E169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78510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48549-480B-4F2C-B2CC-C70ECCD0713C}" type="datetimeFigureOut">
              <a:rPr lang="en-NZ" smtClean="0"/>
              <a:t>15/10/2015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A30C-9542-4DA6-A588-6729165E169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07365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48549-480B-4F2C-B2CC-C70ECCD0713C}" type="datetimeFigureOut">
              <a:rPr lang="en-NZ" smtClean="0"/>
              <a:t>15/10/2015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A30C-9542-4DA6-A588-6729165E169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0960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48549-480B-4F2C-B2CC-C70ECCD0713C}" type="datetimeFigureOut">
              <a:rPr lang="en-NZ" smtClean="0"/>
              <a:t>15/10/2015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A30C-9542-4DA6-A588-6729165E169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89086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848549-480B-4F2C-B2CC-C70ECCD0713C}" type="datetimeFigureOut">
              <a:rPr lang="en-NZ" smtClean="0"/>
              <a:t>15/10/2015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8A30C-9542-4DA6-A588-6729165E169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99963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63039" y="2139421"/>
            <a:ext cx="3033536" cy="1173163"/>
          </a:xfrm>
        </p:spPr>
        <p:txBody>
          <a:bodyPr/>
          <a:lstStyle/>
          <a:p>
            <a:r>
              <a:rPr lang="en-NZ" b="1" dirty="0" smtClean="0"/>
              <a:t>St Luke</a:t>
            </a:r>
            <a:endParaRPr lang="en-NZ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88" y="3595688"/>
            <a:ext cx="4643438" cy="1655762"/>
          </a:xfrm>
        </p:spPr>
        <p:txBody>
          <a:bodyPr/>
          <a:lstStyle/>
          <a:p>
            <a:endParaRPr lang="en-NZ" dirty="0" smtClean="0"/>
          </a:p>
          <a:p>
            <a:r>
              <a:rPr lang="en-NZ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Evangelist &amp; Physician</a:t>
            </a:r>
            <a:endParaRPr lang="en-NZ" sz="3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472238" cy="784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49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830" y="2996480"/>
            <a:ext cx="10515600" cy="1325563"/>
          </a:xfrm>
        </p:spPr>
        <p:txBody>
          <a:bodyPr/>
          <a:lstStyle/>
          <a:p>
            <a:r>
              <a:rPr lang="en-N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Hauora</a:t>
            </a:r>
            <a:br>
              <a:rPr lang="en-N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N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Wellbeing</a:t>
            </a:r>
            <a:endParaRPr lang="en-N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6134" y="1539599"/>
            <a:ext cx="7381835" cy="48386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2845" y="1896533"/>
            <a:ext cx="2043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NZ" dirty="0" smtClean="0"/>
              <a:t>MENTAL HEALTH</a:t>
            </a:r>
            <a:endParaRPr lang="en-NZ" dirty="0"/>
          </a:p>
        </p:txBody>
      </p:sp>
      <p:sp>
        <p:nvSpPr>
          <p:cNvPr id="10" name="TextBox 9"/>
          <p:cNvSpPr txBox="1"/>
          <p:nvPr/>
        </p:nvSpPr>
        <p:spPr>
          <a:xfrm>
            <a:off x="9740658" y="5255683"/>
            <a:ext cx="23140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b="1" dirty="0" smtClean="0"/>
              <a:t>NOTE: </a:t>
            </a:r>
          </a:p>
          <a:p>
            <a:r>
              <a:rPr lang="en-NZ" dirty="0" smtClean="0"/>
              <a:t>- AT FRONT OF WHARE</a:t>
            </a:r>
          </a:p>
          <a:p>
            <a:r>
              <a:rPr lang="en-NZ" dirty="0" smtClean="0"/>
              <a:t>- MOST IMPORTANT</a:t>
            </a:r>
            <a:endParaRPr lang="en-NZ" dirty="0"/>
          </a:p>
        </p:txBody>
      </p:sp>
      <p:sp>
        <p:nvSpPr>
          <p:cNvPr id="11" name="Rectangle 10"/>
          <p:cNvSpPr/>
          <p:nvPr/>
        </p:nvSpPr>
        <p:spPr>
          <a:xfrm>
            <a:off x="1" y="0"/>
            <a:ext cx="12192000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dirty="0" err="1">
                <a:ln/>
                <a:solidFill>
                  <a:schemeClr val="accent4"/>
                </a:solidFill>
              </a:rPr>
              <a:t>T</a:t>
            </a:r>
            <a:r>
              <a:rPr lang="en-US" sz="5400" b="1" dirty="0" err="1" smtClean="0">
                <a:ln/>
                <a:solidFill>
                  <a:schemeClr val="accent4"/>
                </a:solidFill>
              </a:rPr>
              <a:t>e</a:t>
            </a:r>
            <a:r>
              <a:rPr lang="en-US" sz="5400" b="1" dirty="0" smtClean="0">
                <a:ln/>
                <a:solidFill>
                  <a:schemeClr val="accent4"/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4"/>
                </a:solidFill>
              </a:rPr>
              <a:t>Whare</a:t>
            </a:r>
            <a:r>
              <a:rPr lang="en-US" sz="5400" b="1" dirty="0" smtClean="0">
                <a:ln/>
                <a:solidFill>
                  <a:schemeClr val="accent4"/>
                </a:solidFill>
              </a:rPr>
              <a:t> Tapa </a:t>
            </a:r>
            <a:r>
              <a:rPr lang="en-US" sz="5400" b="1" dirty="0" err="1" smtClean="0">
                <a:ln/>
                <a:solidFill>
                  <a:schemeClr val="accent4"/>
                </a:solidFill>
              </a:rPr>
              <a:t>Wha</a:t>
            </a:r>
            <a:endParaRPr lang="en-US" sz="5400" b="1" dirty="0">
              <a:ln/>
              <a:solidFill>
                <a:schemeClr val="accent4"/>
              </a:solidFill>
            </a:endParaRPr>
          </a:p>
          <a:p>
            <a:pPr algn="ctr"/>
            <a:r>
              <a:rPr lang="en-US" sz="3600" b="1" dirty="0" smtClean="0">
                <a:ln/>
                <a:solidFill>
                  <a:schemeClr val="accent4"/>
                </a:solidFill>
              </a:rPr>
              <a:t>( Lit. the 4 sides of house)</a:t>
            </a:r>
            <a:endParaRPr lang="en-US" sz="36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9094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870" y="1986677"/>
            <a:ext cx="8660130" cy="48713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5801" y="1"/>
            <a:ext cx="5043309" cy="1986676"/>
          </a:xfrm>
        </p:spPr>
        <p:txBody>
          <a:bodyPr/>
          <a:lstStyle/>
          <a:p>
            <a:pPr algn="ctr"/>
            <a:r>
              <a:rPr lang="en-NZ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</a:t>
            </a:r>
            <a:r>
              <a:rPr lang="en-N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NZ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Taha</a:t>
            </a:r>
            <a:r>
              <a:rPr lang="en-N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Whanau</a:t>
            </a:r>
            <a:endParaRPr lang="en-N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699911" y="0"/>
            <a:ext cx="7735712" cy="43513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40521"/>
            <a:ext cx="3531870" cy="291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00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89" y="259644"/>
            <a:ext cx="5271911" cy="65983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N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Isaiah 35</a:t>
            </a:r>
          </a:p>
          <a:p>
            <a:pPr marL="0" indent="0">
              <a:buNone/>
            </a:pPr>
            <a:r>
              <a:rPr lang="en-NZ" sz="3200" dirty="0" smtClean="0"/>
              <a:t>3 Strengthen the weak hands, and make firm the feeble knees.</a:t>
            </a:r>
          </a:p>
          <a:p>
            <a:pPr marL="0" indent="0">
              <a:buNone/>
            </a:pPr>
            <a:r>
              <a:rPr lang="en-NZ" sz="3200" dirty="0" smtClean="0"/>
              <a:t>4 Say to those who are of a fearful heart, ‘Be strong, do not fear! Here is your God.</a:t>
            </a:r>
          </a:p>
          <a:p>
            <a:pPr marL="0" indent="0">
              <a:buNone/>
            </a:pPr>
            <a:r>
              <a:rPr lang="en-NZ" sz="3200" dirty="0" smtClean="0"/>
              <a:t>5 Then the eyes of the blind shall be opened, and the ears of the deaf unstopped;</a:t>
            </a:r>
          </a:p>
          <a:p>
            <a:pPr marL="0" indent="0">
              <a:buNone/>
            </a:pPr>
            <a:r>
              <a:rPr lang="en-NZ" sz="3200" dirty="0" smtClean="0"/>
              <a:t>6 then the lame shall leap like a deer, and the tongue of the speechless sing for joy.</a:t>
            </a:r>
          </a:p>
          <a:p>
            <a:endParaRPr lang="en-NZ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784850" y="259644"/>
            <a:ext cx="6807200" cy="649408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N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Psalm 147</a:t>
            </a:r>
          </a:p>
          <a:p>
            <a:r>
              <a:rPr lang="en-NZ" sz="3200" dirty="0" smtClean="0"/>
              <a:t>3 He heals the broken-hearted,</a:t>
            </a:r>
          </a:p>
          <a:p>
            <a:r>
              <a:rPr lang="en-NZ" sz="3200" dirty="0" smtClean="0"/>
              <a:t>    and binds up their wounds.</a:t>
            </a:r>
          </a:p>
          <a:p>
            <a:endParaRPr lang="en-NZ" sz="3200" dirty="0" smtClean="0"/>
          </a:p>
          <a:p>
            <a:r>
              <a:rPr lang="en-N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Timothy 4</a:t>
            </a:r>
          </a:p>
          <a:p>
            <a:r>
              <a:rPr lang="en-NZ" sz="3200" dirty="0" smtClean="0"/>
              <a:t>11 Only Luke is with me.</a:t>
            </a:r>
          </a:p>
          <a:p>
            <a:endParaRPr lang="en-NZ" sz="3200" dirty="0"/>
          </a:p>
          <a:p>
            <a:r>
              <a:rPr lang="en-N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Luke 10</a:t>
            </a:r>
          </a:p>
          <a:p>
            <a:r>
              <a:rPr lang="en-NZ" sz="3200" dirty="0" smtClean="0"/>
              <a:t>8 Whenever you enter a town and its people welcome you, eat what is set before you; 9 cure the sick who are there, and say to them, “The kingdom of God has come near to you.”</a:t>
            </a:r>
            <a:endParaRPr lang="en-NZ" sz="3200" dirty="0"/>
          </a:p>
        </p:txBody>
      </p:sp>
    </p:spTree>
    <p:extLst>
      <p:ext uri="{BB962C8B-B14F-4D97-AF65-F5344CB8AC3E}">
        <p14:creationId xmlns:p14="http://schemas.microsoft.com/office/powerpoint/2010/main" val="25336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6906986" cy="402907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476" y="-107725"/>
            <a:ext cx="5343524" cy="7230149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688" y="4029074"/>
            <a:ext cx="4901609" cy="677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88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</TotalTime>
  <Words>182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St Luke</vt:lpstr>
      <vt:lpstr>Hauora Wellbeing</vt:lpstr>
      <vt:lpstr>Te Taha Whanau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 Luke</dc:title>
  <dc:creator>Terry Alve</dc:creator>
  <cp:lastModifiedBy>Terry Alve</cp:lastModifiedBy>
  <cp:revision>11</cp:revision>
  <dcterms:created xsi:type="dcterms:W3CDTF">2015-10-15T00:45:49Z</dcterms:created>
  <dcterms:modified xsi:type="dcterms:W3CDTF">2015-10-16T03:10:50Z</dcterms:modified>
</cp:coreProperties>
</file>